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080625" cy="115204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2" dt="2025-02-15T00:13:50.9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4"/>
  </p:normalViewPr>
  <p:slideViewPr>
    <p:cSldViewPr snapToGrid="0">
      <p:cViewPr>
        <p:scale>
          <a:sx n="72" d="100"/>
          <a:sy n="72" d="100"/>
        </p:scale>
        <p:origin x="24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modSld modMainMaster">
      <pc:chgData name="Yuxiang Qin" userId="aae13c84-182c-495f-a663-394bec1a7713" providerId="ADAL" clId="{AFAE0BED-9717-D94F-90A1-BBB37DF3100A}" dt="2025-02-15T00:13:50.952" v="9"/>
      <pc:docMkLst>
        <pc:docMk/>
      </pc:docMkLst>
      <pc:sldChg chg="addSp modSp mod">
        <pc:chgData name="Yuxiang Qin" userId="aae13c84-182c-495f-a663-394bec1a7713" providerId="ADAL" clId="{AFAE0BED-9717-D94F-90A1-BBB37DF3100A}" dt="2025-02-15T00:13:50.952" v="9"/>
        <pc:sldMkLst>
          <pc:docMk/>
          <pc:sldMk cId="3802805764" sldId="256"/>
        </pc:sldMkLst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k cId="3802805764" sldId="256"/>
            <ac:spMk id="9" creationId="{C06ACE5D-8887-F45B-434A-C0D935099B1A}"/>
          </ac:spMkLst>
        </pc:spChg>
        <pc:picChg chg="add mod modCrop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3" creationId="{3D7F4CA6-7443-E8F0-A2C7-79D3485AEB52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6" creationId="{7D41B29B-BC8A-8F26-FB7F-5BBFE2C1A02E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8" creationId="{7E50557F-CEAE-ADE2-8F44-D5EF6F4E3D2B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1026" creationId="{DFEF483A-EAD1-8E2E-900B-604DB29CCB55}"/>
          </ac:picMkLst>
        </pc:picChg>
      </pc:sldChg>
      <pc:sldMasterChg chg="modSp modSldLayout">
        <pc:chgData name="Yuxiang Qin" userId="aae13c84-182c-495f-a663-394bec1a7713" providerId="ADAL" clId="{AFAE0BED-9717-D94F-90A1-BBB37DF3100A}" dt="2025-02-15T00:13:50.952" v="9"/>
        <pc:sldMasterMkLst>
          <pc:docMk/>
          <pc:sldMasterMk cId="2755085284" sldId="2147483684"/>
        </pc:sldMasterMkLst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800435408" sldId="214748368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440558185" sldId="2147483687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92708010" sldId="2147483688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46898693" sldId="2147483689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924506200" sldId="2147483692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957972359" sldId="2147483693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602344785" sldId="214748369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885414"/>
            <a:ext cx="8568531" cy="401083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6050924"/>
            <a:ext cx="7560469" cy="2781450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17" indent="0" algn="ctr">
              <a:buNone/>
              <a:defRPr sz="2205"/>
            </a:lvl2pPr>
            <a:lvl3pPr marL="1008035" indent="0" algn="ctr">
              <a:buNone/>
              <a:defRPr sz="1984"/>
            </a:lvl3pPr>
            <a:lvl4pPr marL="1512052" indent="0" algn="ctr">
              <a:buNone/>
              <a:defRPr sz="1764"/>
            </a:lvl4pPr>
            <a:lvl5pPr marL="2016069" indent="0" algn="ctr">
              <a:buNone/>
              <a:defRPr sz="1764"/>
            </a:lvl5pPr>
            <a:lvl6pPr marL="2520086" indent="0" algn="ctr">
              <a:buNone/>
              <a:defRPr sz="1764"/>
            </a:lvl6pPr>
            <a:lvl7pPr marL="3024104" indent="0" algn="ctr">
              <a:buNone/>
              <a:defRPr sz="1764"/>
            </a:lvl7pPr>
            <a:lvl8pPr marL="3528121" indent="0" algn="ctr">
              <a:buNone/>
              <a:defRPr sz="1764"/>
            </a:lvl8pPr>
            <a:lvl9pPr marL="4032138" indent="0" algn="ctr">
              <a:buNone/>
              <a:defRPr sz="1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39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83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613359"/>
            <a:ext cx="2173635" cy="976308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613359"/>
            <a:ext cx="6394896" cy="976308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09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1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2872125"/>
            <a:ext cx="8694539" cy="4792202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7709663"/>
            <a:ext cx="8694539" cy="252010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1pPr>
            <a:lvl2pPr marL="504017" indent="0">
              <a:buNone/>
              <a:defRPr sz="2205">
                <a:solidFill>
                  <a:schemeClr val="tx1">
                    <a:tint val="82000"/>
                  </a:schemeClr>
                </a:solidFill>
              </a:defRPr>
            </a:lvl2pPr>
            <a:lvl3pPr marL="100803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3pPr>
            <a:lvl4pPr marL="1512052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4pPr>
            <a:lvl5pPr marL="2016069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5pPr>
            <a:lvl6pPr marL="2520086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6pPr>
            <a:lvl7pPr marL="3024104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7pPr>
            <a:lvl8pPr marL="3528121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8pPr>
            <a:lvl9pPr marL="4032138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1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6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613362"/>
            <a:ext cx="8694539" cy="2226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2824120"/>
            <a:ext cx="4264576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4208178"/>
            <a:ext cx="4264576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2824120"/>
            <a:ext cx="4285579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4208178"/>
            <a:ext cx="4285579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0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57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30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658740"/>
            <a:ext cx="5103316" cy="8187013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658740"/>
            <a:ext cx="5103316" cy="8187013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17" indent="0">
              <a:buNone/>
              <a:defRPr sz="3087"/>
            </a:lvl2pPr>
            <a:lvl3pPr marL="1008035" indent="0">
              <a:buNone/>
              <a:defRPr sz="2646"/>
            </a:lvl3pPr>
            <a:lvl4pPr marL="1512052" indent="0">
              <a:buNone/>
              <a:defRPr sz="2205"/>
            </a:lvl4pPr>
            <a:lvl5pPr marL="2016069" indent="0">
              <a:buNone/>
              <a:defRPr sz="2205"/>
            </a:lvl5pPr>
            <a:lvl6pPr marL="2520086" indent="0">
              <a:buNone/>
              <a:defRPr sz="2205"/>
            </a:lvl6pPr>
            <a:lvl7pPr marL="3024104" indent="0">
              <a:buNone/>
              <a:defRPr sz="2205"/>
            </a:lvl7pPr>
            <a:lvl8pPr marL="3528121" indent="0">
              <a:buNone/>
              <a:defRPr sz="2205"/>
            </a:lvl8pPr>
            <a:lvl9pPr marL="4032138" indent="0">
              <a:buNone/>
              <a:defRPr sz="220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613362"/>
            <a:ext cx="8694539" cy="2226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3066796"/>
            <a:ext cx="8694539" cy="7309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10677788"/>
            <a:ext cx="340221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0803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9" indent="-252009" algn="l" defTabSz="1008035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6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2095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6112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8013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4147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4017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8035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2052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6069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20086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8121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2138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1" y="794"/>
            <a:ext cx="5590458" cy="217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60585"/>
            <a:ext cx="5590458" cy="2236182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670" b="14002"/>
          <a:stretch/>
        </p:blipFill>
        <p:spPr>
          <a:xfrm>
            <a:off x="82077" y="8515938"/>
            <a:ext cx="3269662" cy="30037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6ACE5D-8887-F45B-434A-C0D935099B1A}"/>
              </a:ext>
            </a:extLst>
          </p:cNvPr>
          <p:cNvSpPr txBox="1"/>
          <p:nvPr/>
        </p:nvSpPr>
        <p:spPr>
          <a:xfrm>
            <a:off x="647562" y="6036229"/>
            <a:ext cx="8269764" cy="66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40" dirty="0"/>
              <a:t>add more figures from invited speakers </a:t>
            </a:r>
          </a:p>
        </p:txBody>
      </p:sp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15" t="2977" r="32733" b="52932"/>
          <a:stretch/>
        </p:blipFill>
        <p:spPr>
          <a:xfrm>
            <a:off x="-19231" y="4579641"/>
            <a:ext cx="5609690" cy="134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6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2025-02-15T00:13:54Z</dcterms:modified>
</cp:coreProperties>
</file>

<file path=docProps/thumbnail.jpeg>
</file>